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9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5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3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9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8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9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3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0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5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1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4842-C5BF-4069-B82A-C607AB19A0FD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EAD4-7EE1-4F36-B30A-B993CE20E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0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24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8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47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2017-06-09T10:31:39Z</dcterms:created>
  <dcterms:modified xsi:type="dcterms:W3CDTF">2017-06-09T10:31:43Z</dcterms:modified>
</cp:coreProperties>
</file>